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0"/>
  </p:normalViewPr>
  <p:slideViewPr>
    <p:cSldViewPr snapToGrid="0" snapToObjects="1">
      <p:cViewPr varScale="1">
        <p:scale>
          <a:sx n="107" d="100"/>
          <a:sy n="107" d="100"/>
        </p:scale>
        <p:origin x="736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86BD48-9BAA-8A4D-BA5F-8ED43AFFF8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A5F5A5C-F7EA-214F-9F2D-3F25497CC7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81221B-0D60-A04D-A3D5-7863D88C0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95C10-3F2D-6C49-9BA4-8DA78330508F}" type="datetimeFigureOut">
              <a:rPr kumimoji="1" lang="ko-Kore-KR" altLang="en-US" smtClean="0"/>
              <a:t>2021. 3. 3.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77664A-C88D-6345-A1FF-FC53D20DA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186EF5-8C32-E14B-8B09-3E9417F1A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73C81-5543-4443-905A-11EBE52303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74764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7D5B03-197F-3442-8031-42405A947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E0D0E8-3749-5842-B24F-C052E48D01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2535A0-360A-A340-884F-C2E0FA206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95C10-3F2D-6C49-9BA4-8DA78330508F}" type="datetimeFigureOut">
              <a:rPr kumimoji="1" lang="ko-Kore-KR" altLang="en-US" smtClean="0"/>
              <a:t>2021. 3. 3.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B0B25E-C6B2-3747-8F6C-D0735D1E7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A843AC-808B-D64A-8784-3AC8F295D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73C81-5543-4443-905A-11EBE52303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40656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376A8F5-86BB-C041-9B19-88218B477B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AFC3CE-A675-694D-BC4D-3C1D951106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03631E-6CEC-4B47-A9A2-0AEB29EA0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95C10-3F2D-6C49-9BA4-8DA78330508F}" type="datetimeFigureOut">
              <a:rPr kumimoji="1" lang="ko-Kore-KR" altLang="en-US" smtClean="0"/>
              <a:t>2021. 3. 3.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8BB098-908D-084B-A1DD-18FCB0733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A81ABE-B6BE-E249-BE66-FC9B552F6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73C81-5543-4443-905A-11EBE52303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30204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A1E309-4F4A-5F4F-89F5-62A32E23E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DC0C3A-3BDE-EC4E-9133-EA98C49A6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1DFD94-5103-054F-ACCF-0AED02487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95C10-3F2D-6C49-9BA4-8DA78330508F}" type="datetimeFigureOut">
              <a:rPr kumimoji="1" lang="ko-Kore-KR" altLang="en-US" smtClean="0"/>
              <a:t>2021. 3. 3.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15E721-885E-1D43-A831-CD71895CB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7EBABC-D059-0947-9731-EF0851BCC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73C81-5543-4443-905A-11EBE52303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53373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DDD738-F2F7-0647-9DF4-238F29705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F1AEDE-409B-EF4B-B1EF-C5456633E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917A7C-2A23-B94A-AC39-4F2B33297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95C10-3F2D-6C49-9BA4-8DA78330508F}" type="datetimeFigureOut">
              <a:rPr kumimoji="1" lang="ko-Kore-KR" altLang="en-US" smtClean="0"/>
              <a:t>2021. 3. 3.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F07F3A-E962-C045-B998-2E3C8BE10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958959-C392-E346-9F61-5AE27CA37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73C81-5543-4443-905A-11EBE52303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98985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CD0289-F18A-6248-A451-39634A307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26F8E0-ACCF-534D-9042-675A4BDAF2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2696F08-D652-5E44-9F49-0DD26E816A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34AF58-B727-6745-92E7-3B1775131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95C10-3F2D-6C49-9BA4-8DA78330508F}" type="datetimeFigureOut">
              <a:rPr kumimoji="1" lang="ko-Kore-KR" altLang="en-US" smtClean="0"/>
              <a:t>2021. 3. 3.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379914-0F51-C74A-914C-16ABBAF97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E9DC03-1396-3D43-BB63-B693ABAAE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73C81-5543-4443-905A-11EBE52303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3995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DFF8F-BBD1-974B-ADFB-6CDE53405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E5F0A9-D526-B448-A5AA-2C44734B7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2DD06A-8A27-9F4C-AC8A-14E8A68EC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C0A463-C7C6-CE4E-8D85-95EDEFFBD5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DE8E673-5BDD-D94D-8F31-B52E871814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1AA9726-97E9-C743-A92F-A1629C5DD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95C10-3F2D-6C49-9BA4-8DA78330508F}" type="datetimeFigureOut">
              <a:rPr kumimoji="1" lang="ko-Kore-KR" altLang="en-US" smtClean="0"/>
              <a:t>2021. 3. 3.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F5C5B45-3461-F64B-B144-E0968835C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1C21BFB-E10A-4042-9699-885F6BA6E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73C81-5543-4443-905A-11EBE52303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9255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2D25EC-356E-624C-A5A1-AF60F921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457D5BA-B978-2743-A753-C8C1368A7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95C10-3F2D-6C49-9BA4-8DA78330508F}" type="datetimeFigureOut">
              <a:rPr kumimoji="1" lang="ko-Kore-KR" altLang="en-US" smtClean="0"/>
              <a:t>2021. 3. 3.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58092C-61C5-9C4C-9A35-B11C2BAFB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0FACA71-6AEB-B942-988F-B135106C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73C81-5543-4443-905A-11EBE52303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2313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2F1B94-D977-0F4C-8A9F-F85B4C588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95C10-3F2D-6C49-9BA4-8DA78330508F}" type="datetimeFigureOut">
              <a:rPr kumimoji="1" lang="ko-Kore-KR" altLang="en-US" smtClean="0"/>
              <a:t>2021. 3. 3.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269653F-3F51-F943-8964-E8A4952CD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503255-2201-E243-B9DB-A17E11508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73C81-5543-4443-905A-11EBE52303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42258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4D7D77-79FB-FD41-B06E-B0D37C71C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595E18-5B8D-FC46-BF57-6A1146CAF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36E3DA-AA01-EA48-BBCE-23FBB39245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2358E0-B200-5A49-82AA-BA4160EB8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95C10-3F2D-6C49-9BA4-8DA78330508F}" type="datetimeFigureOut">
              <a:rPr kumimoji="1" lang="ko-Kore-KR" altLang="en-US" smtClean="0"/>
              <a:t>2021. 3. 3.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5831DF-5706-D242-A20C-79F542240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EC672E-6137-1347-A325-D64B110F0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73C81-5543-4443-905A-11EBE52303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69714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CEB5B-1089-2346-941C-4C3AA5592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7FF7ACE-E48F-C140-8A7D-321DEB36BE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1E3A88-E1A9-8447-84DA-77491F5A69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E84D60-E269-9845-86CA-C433246A0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95C10-3F2D-6C49-9BA4-8DA78330508F}" type="datetimeFigureOut">
              <a:rPr kumimoji="1" lang="ko-Kore-KR" altLang="en-US" smtClean="0"/>
              <a:t>2021. 3. 3.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62D92C-6EDD-D64A-A0AF-CFE4786FA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8855A8-78C9-634C-9516-6DE88B9EC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73C81-5543-4443-905A-11EBE52303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68364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356DD8B-C35B-EA4A-BCA8-CA5C28918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BA0E20-2F75-014F-AA32-E0FF04D9C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913B10-F48A-6A44-BA1E-6FF3FEDE5F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95C10-3F2D-6C49-9BA4-8DA78330508F}" type="datetimeFigureOut">
              <a:rPr kumimoji="1" lang="ko-Kore-KR" altLang="en-US" smtClean="0"/>
              <a:t>2021. 3. 3.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4FADC-FE43-CB43-93FD-970011617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02C484-56DC-BF45-92F4-DD87D83690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73C81-5543-4443-905A-11EBE52303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50993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C68EBDE-8AE8-5C41-96F2-8FCC2213C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468" y="1846162"/>
            <a:ext cx="6014977" cy="45112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C61E74-CB8D-F847-A236-DBB067CCF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28" y="196769"/>
            <a:ext cx="5586713" cy="419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01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FFC68F5-9DD5-A747-80F8-CBF707B4F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5" y="328246"/>
            <a:ext cx="5111261" cy="38334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F3AB567-D6C5-924F-B982-98220B0C9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247" y="278118"/>
            <a:ext cx="5244935" cy="393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089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2DD7D7-0C01-5242-A2BB-CCE86C0D5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6794BAF-5C36-C244-8F97-1DA8F54A7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5176" y="1457490"/>
            <a:ext cx="5801784" cy="4351338"/>
          </a:xfr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FD906AD-150C-FD47-87B9-BFE1DBC6F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66" y="167847"/>
            <a:ext cx="5111263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721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G_6369_qnTvfG.mp4" descr="IMG_6369_qnTvfG.mp4">
            <a:hlinkClick r:id="" action="ppaction://media"/>
            <a:extLst>
              <a:ext uri="{FF2B5EF4-FFF2-40B4-BE49-F238E27FC236}">
                <a16:creationId xmlns:a16="http://schemas.microsoft.com/office/drawing/2014/main" id="{05A65BB1-285C-124C-90B3-FC82C55C11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0730" y="0"/>
            <a:ext cx="8530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5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976382-E04E-E849-B8FC-2320499EC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IMG_6383_9yL9S3.mp4" descr="IMG_6383_9yL9S3.mp4">
            <a:hlinkClick r:id="" action="ppaction://media"/>
            <a:extLst>
              <a:ext uri="{FF2B5EF4-FFF2-40B4-BE49-F238E27FC236}">
                <a16:creationId xmlns:a16="http://schemas.microsoft.com/office/drawing/2014/main" id="{90F438C8-29F1-9C41-95C5-3B575A77140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9319" y="0"/>
            <a:ext cx="8633361" cy="6858000"/>
          </a:xfrm>
        </p:spPr>
      </p:pic>
    </p:spTree>
    <p:extLst>
      <p:ext uri="{BB962C8B-B14F-4D97-AF65-F5344CB8AC3E}">
        <p14:creationId xmlns:p14="http://schemas.microsoft.com/office/powerpoint/2010/main" val="299916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0</Words>
  <Application>Microsoft Macintosh PowerPoint</Application>
  <PresentationFormat>와이드스크린</PresentationFormat>
  <Paragraphs>0</Paragraphs>
  <Slides>5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유정</dc:creator>
  <cp:lastModifiedBy>정 유정</cp:lastModifiedBy>
  <cp:revision>3</cp:revision>
  <dcterms:created xsi:type="dcterms:W3CDTF">2021-03-03T04:05:39Z</dcterms:created>
  <dcterms:modified xsi:type="dcterms:W3CDTF">2021-03-03T06:58:11Z</dcterms:modified>
</cp:coreProperties>
</file>